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f75ea79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f75ea79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f75ea79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f75ea79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f75ea79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f75ea79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f75ea797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f75ea797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f75ea79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f75ea79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d2d0cde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d2d0cde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75ea797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f75ea797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d263da79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d263da79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d263da799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d263da799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f75ea797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f75ea797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c7a974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c7a974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d2d0cde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d2d0cde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d263da799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d263da799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d2d0cde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d2d0cde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fa8bfe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fa8bfe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efa8bfe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efa8bfe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c7a974b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c7a974b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c7a974b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c7a974b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7a974b7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7a974b7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f75ea79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f75ea79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c7a974b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c7a974b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igma.com/file/xoYvqcbOOMo2xYqgW0CeC3/UX-Project-(Copy)?type=design&amp;node-id=0-1&amp;mode=design&amp;t=UKQwox6PsSNoGDdx-0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figma.com/proto/wi8j2M6BJmlILy9hVrAl8a/UX-Project?type=design&amp;node-id=1-3&amp;t=EkLR8i7NtN5z73ok-1&amp;scaling=min-zoom&amp;page-id=72%3A314&amp;mode=desig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forms/d/10SVPwYedlGyYZRKrr2RiTEfJfq9zlBVCiZAcpp45NAQ/edit?pli=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EzJob</a:t>
            </a:r>
            <a:endParaRPr sz="7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1250" y="3174875"/>
            <a:ext cx="78015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Candidates in every step of the Job Process!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791700" y="3481200"/>
            <a:ext cx="235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6: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Andrew Currie 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Naga Sri Pravallika Golla 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Kethan Makkini Venkatesh 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Vindhya Rayabharapu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Deva Harsha Nuthakki 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Bhuvanchand Singu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86" y="1186125"/>
            <a:ext cx="8442414" cy="39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1618625" y="950200"/>
            <a:ext cx="127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40">
                <a:latin typeface="Arial"/>
                <a:ea typeface="Arial"/>
                <a:cs typeface="Arial"/>
                <a:sym typeface="Arial"/>
              </a:rPr>
              <a:t>Persona</a:t>
            </a:r>
            <a:r>
              <a:rPr b="0" lang="en" sz="1840">
                <a:latin typeface="Arial"/>
                <a:ea typeface="Arial"/>
                <a:cs typeface="Arial"/>
                <a:sym typeface="Arial"/>
              </a:rPr>
              <a:t> 1</a:t>
            </a:r>
            <a:endParaRPr b="0" sz="184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75" y="1186175"/>
            <a:ext cx="8442327" cy="395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1618625" y="950200"/>
            <a:ext cx="127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40">
                <a:latin typeface="Arial"/>
                <a:ea typeface="Arial"/>
                <a:cs typeface="Arial"/>
                <a:sym typeface="Arial"/>
              </a:rPr>
              <a:t>Persona 2</a:t>
            </a:r>
            <a:endParaRPr b="0" sz="184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707500" y="94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25" y="1535000"/>
            <a:ext cx="8021300" cy="33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709175" y="947650"/>
            <a:ext cx="180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00" y="1547550"/>
            <a:ext cx="7959525" cy="33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729450" y="1628250"/>
            <a:ext cx="7688700" cy="1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created a prototype using Figma, giving us a detailed visual map of how everything works.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https://www.figma.com/file/xoYvqcbOOMo2xYqgW0CeC3/UX-Project-(Copy)?type=design&amp;node-id=0-1&amp;mode=design&amp;t=UKQwox6PsSNoGDdx-0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75" y="3119509"/>
            <a:ext cx="2539802" cy="165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647" y="3119495"/>
            <a:ext cx="2539802" cy="165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648" y="3119509"/>
            <a:ext cx="2539791" cy="1651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type="title"/>
          </p:nvPr>
        </p:nvSpPr>
        <p:spPr>
          <a:xfrm>
            <a:off x="1709175" y="947650"/>
            <a:ext cx="22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767025" y="1660150"/>
            <a:ext cx="76887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10">
                <a:solidFill>
                  <a:srgbClr val="000000"/>
                </a:solidFill>
              </a:rPr>
              <a:t>We created three tasks to test with our users as part of User Testing.</a:t>
            </a:r>
            <a:br>
              <a:rPr lang="en" sz="1310">
                <a:solidFill>
                  <a:srgbClr val="000000"/>
                </a:solidFill>
              </a:rPr>
            </a:br>
            <a:endParaRPr sz="131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310" u="sng">
                <a:solidFill>
                  <a:srgbClr val="000000"/>
                </a:solidFill>
              </a:rPr>
              <a:t>Task 1:</a:t>
            </a:r>
            <a:r>
              <a:rPr lang="en" sz="1310">
                <a:solidFill>
                  <a:srgbClr val="000000"/>
                </a:solidFill>
              </a:rPr>
              <a:t> Go to the EzJob site and post a new job opening. </a:t>
            </a:r>
            <a:endParaRPr sz="131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310" u="sng">
                <a:solidFill>
                  <a:srgbClr val="000000"/>
                </a:solidFill>
              </a:rPr>
              <a:t>Task 2:</a:t>
            </a:r>
            <a:r>
              <a:rPr b="1" lang="en" sz="1310">
                <a:solidFill>
                  <a:srgbClr val="000000"/>
                </a:solidFill>
              </a:rPr>
              <a:t> </a:t>
            </a:r>
            <a:r>
              <a:rPr lang="en" sz="1310">
                <a:solidFill>
                  <a:srgbClr val="000000"/>
                </a:solidFill>
              </a:rPr>
              <a:t>You want to check the status of a resume that you recently submitted to a company.</a:t>
            </a:r>
            <a:endParaRPr sz="131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310" u="sng">
                <a:solidFill>
                  <a:srgbClr val="000000"/>
                </a:solidFill>
              </a:rPr>
              <a:t>Task 3:</a:t>
            </a:r>
            <a:r>
              <a:rPr lang="en" sz="1310">
                <a:solidFill>
                  <a:srgbClr val="000000"/>
                </a:solidFill>
              </a:rPr>
              <a:t> You want to invite candidates to a job posting and add/remove them across different phases in the job process.</a:t>
            </a:r>
            <a:endParaRPr sz="131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10">
              <a:solidFill>
                <a:srgbClr val="000000"/>
              </a:solidFill>
            </a:endParaRPr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1709175" y="947650"/>
            <a:ext cx="22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67025" y="1660150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We r</a:t>
            </a:r>
            <a:r>
              <a:rPr lang="en">
                <a:solidFill>
                  <a:srgbClr val="000000"/>
                </a:solidFill>
              </a:rPr>
              <a:t>eached out to 2 Job Seekers and 1 HR professionals to test our website.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Tester’s identified certain ambiguities in the job portal's phases page.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recruiter told that EzJob would be a great integration to his recruitment portal.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Job Seeker (Participant 1) mentioned that he would use EzJob for real-time updates on recruitment, timings, and the interview progress.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Job Seeker (Participant 2) specified that feedback from the recruiters would be a great addition to the website.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1709175" y="947650"/>
            <a:ext cx="22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709175" y="947650"/>
            <a:ext cx="22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Revisions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84351"/>
            <a:ext cx="2539799" cy="165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650" y="2584350"/>
            <a:ext cx="2539799" cy="165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850" y="2586352"/>
            <a:ext cx="2539799" cy="164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859025" y="1654400"/>
            <a:ext cx="772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After gathering insights from user testing, we revamped certain pages in our app to enhance the user experience.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709175" y="947650"/>
            <a:ext cx="237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802100" y="1754600"/>
            <a:ext cx="82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https://www.figma.com/proto/wi8j2M6BJmlILy9hVrAl8a/UX-Project?type=design&amp;node-id=1-3&amp;t=EkLR8i7NtN5z73ok-1&amp;scaling=min-zoom&amp;page-id=72%3A314&amp;mode=design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1709175" y="947650"/>
            <a:ext cx="237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802100" y="1754600"/>
            <a:ext cx="763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We were able to solve the underlying problem related to job applications.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Our main challenge was to prioritize the features we brainstormed during the planning phase.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Through User Testing, we identified some issues with our design.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 key suggestion  we received is to integrate feedback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mechanism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into the website.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Potential improvements to include in the future: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Feedback from recruiters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Adding templates for timelines to minimize the creation of it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Adding new phase button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729450" y="1740625"/>
            <a:ext cx="76887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We were able to identify a common problem </a:t>
            </a:r>
            <a:r>
              <a:rPr lang="en">
                <a:solidFill>
                  <a:schemeClr val="dk2"/>
                </a:solidFill>
              </a:rPr>
              <a:t>faced</a:t>
            </a:r>
            <a:r>
              <a:rPr lang="en">
                <a:solidFill>
                  <a:schemeClr val="dk2"/>
                </a:solidFill>
              </a:rPr>
              <a:t> by many in the job application process. 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We validated this problem by conducting research, surveys, interviewing hiring managers and candidates.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Understood the problem </a:t>
            </a:r>
            <a:r>
              <a:rPr lang="en">
                <a:solidFill>
                  <a:schemeClr val="dk2"/>
                </a:solidFill>
              </a:rPr>
              <a:t>from</a:t>
            </a:r>
            <a:r>
              <a:rPr lang="en">
                <a:solidFill>
                  <a:schemeClr val="dk2"/>
                </a:solidFill>
              </a:rPr>
              <a:t> user perspective by creating personas, scenarios, storyboards and user journey map.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Landed on a design solution by </a:t>
            </a:r>
            <a:r>
              <a:rPr lang="en">
                <a:solidFill>
                  <a:schemeClr val="dk2"/>
                </a:solidFill>
              </a:rPr>
              <a:t>creating</a:t>
            </a:r>
            <a:r>
              <a:rPr lang="en">
                <a:solidFill>
                  <a:schemeClr val="dk2"/>
                </a:solidFill>
              </a:rPr>
              <a:t> sitemap, </a:t>
            </a:r>
            <a:r>
              <a:rPr lang="en">
                <a:solidFill>
                  <a:schemeClr val="dk2"/>
                </a:solidFill>
              </a:rPr>
              <a:t>screen flows</a:t>
            </a:r>
            <a:r>
              <a:rPr lang="en">
                <a:solidFill>
                  <a:schemeClr val="dk2"/>
                </a:solidFill>
              </a:rPr>
              <a:t> and wireframes.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Made </a:t>
            </a:r>
            <a:r>
              <a:rPr lang="en">
                <a:solidFill>
                  <a:schemeClr val="dk2"/>
                </a:solidFill>
              </a:rPr>
              <a:t>revisions to the design by conducting usability tests with our users.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1709175" y="947650"/>
            <a:ext cx="237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29450" y="2195400"/>
            <a:ext cx="76887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You.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653025" y="935475"/>
            <a:ext cx="467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85375" y="1495225"/>
            <a:ext cx="8520600" cy="1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Job applicants contend with uncertainty regarding their application status due to limited real-time communication, resulting in prolonged waiting periods and heightened anxiety. Simultaneously, HR professionals face challenges in delivering timely feedback.</a:t>
            </a:r>
            <a:endParaRPr sz="29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575" y="2935050"/>
            <a:ext cx="3546852" cy="17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5" y="2935050"/>
            <a:ext cx="1773425" cy="17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100" y="2935050"/>
            <a:ext cx="1773425" cy="17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672650" y="950200"/>
            <a:ext cx="117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EzJob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36275" y="1439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An application facilitating recruiters to post real-time updates, while providing candidates with the ability to check the latest updates for their job applications in real-time.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699" y="2226975"/>
            <a:ext cx="4029449" cy="25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75" y="1718150"/>
            <a:ext cx="3829402" cy="382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618625" y="95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</a:t>
            </a:r>
            <a:r>
              <a:rPr lang="en"/>
              <a:t>Research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575" y="731750"/>
            <a:ext cx="9539702" cy="5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1618625" y="95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175" y="920744"/>
            <a:ext cx="9217172" cy="434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023300" y="979275"/>
            <a:ext cx="444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 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4695225" y="717525"/>
            <a:ext cx="28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82625" y="1665000"/>
            <a:ext cx="74577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 12 question online survey with open ended and multiple choice questions was sent out to people.</a:t>
            </a:r>
            <a:br>
              <a:rPr lang="en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Results indicated that candidates felt it takes too long to hear back from recruiters.</a:t>
            </a:r>
            <a:br>
              <a:rPr lang="en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Recruiters lose quality applications due to inefficient information flow and long wait times.</a:t>
            </a:r>
            <a:br>
              <a:rPr lang="en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Candidates found better success at job fairs or through connections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https://docs.google.com/forms/d/10SVPwYedlGyYZRKrr2RiTEfJfq9zlBVCiZAcpp45NAQ/edit?pli=1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